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20" r:id="rId2"/>
    <p:sldId id="256" r:id="rId3"/>
    <p:sldId id="276" r:id="rId4"/>
    <p:sldId id="651" r:id="rId5"/>
    <p:sldId id="669" r:id="rId6"/>
    <p:sldId id="667" r:id="rId7"/>
    <p:sldId id="653" r:id="rId8"/>
    <p:sldId id="273" r:id="rId9"/>
    <p:sldId id="268" r:id="rId10"/>
    <p:sldId id="280" r:id="rId11"/>
    <p:sldId id="281" r:id="rId12"/>
    <p:sldId id="642" r:id="rId13"/>
    <p:sldId id="638" r:id="rId14"/>
    <p:sldId id="640" r:id="rId15"/>
    <p:sldId id="293" r:id="rId16"/>
    <p:sldId id="303" r:id="rId17"/>
    <p:sldId id="315" r:id="rId18"/>
    <p:sldId id="307" r:id="rId19"/>
    <p:sldId id="405" r:id="rId20"/>
    <p:sldId id="665" r:id="rId21"/>
    <p:sldId id="654" r:id="rId22"/>
    <p:sldId id="655" r:id="rId23"/>
    <p:sldId id="659" r:id="rId24"/>
    <p:sldId id="657" r:id="rId25"/>
    <p:sldId id="658" r:id="rId26"/>
    <p:sldId id="661" r:id="rId27"/>
    <p:sldId id="660" r:id="rId28"/>
    <p:sldId id="426" r:id="rId29"/>
    <p:sldId id="425" r:id="rId30"/>
    <p:sldId id="408" r:id="rId31"/>
    <p:sldId id="404" r:id="rId32"/>
    <p:sldId id="531" r:id="rId33"/>
    <p:sldId id="532" r:id="rId34"/>
    <p:sldId id="595" r:id="rId35"/>
    <p:sldId id="439" r:id="rId36"/>
    <p:sldId id="598" r:id="rId37"/>
    <p:sldId id="450" r:id="rId38"/>
    <p:sldId id="449" r:id="rId39"/>
    <p:sldId id="440" r:id="rId40"/>
    <p:sldId id="644" r:id="rId41"/>
    <p:sldId id="456" r:id="rId42"/>
    <p:sldId id="536" r:id="rId43"/>
    <p:sldId id="633" r:id="rId44"/>
    <p:sldId id="626" r:id="rId45"/>
    <p:sldId id="617" r:id="rId46"/>
    <p:sldId id="618" r:id="rId47"/>
    <p:sldId id="509" r:id="rId48"/>
    <p:sldId id="646" r:id="rId49"/>
    <p:sldId id="666" r:id="rId50"/>
    <p:sldId id="647" r:id="rId51"/>
    <p:sldId id="645" r:id="rId52"/>
    <p:sldId id="383" r:id="rId53"/>
    <p:sldId id="384" r:id="rId54"/>
    <p:sldId id="382" r:id="rId55"/>
    <p:sldId id="380" r:id="rId56"/>
    <p:sldId id="673" r:id="rId57"/>
    <p:sldId id="672" r:id="rId58"/>
    <p:sldId id="357" r:id="rId59"/>
    <p:sldId id="341" r:id="rId60"/>
    <p:sldId id="331" r:id="rId61"/>
    <p:sldId id="627" r:id="rId62"/>
    <p:sldId id="634" r:id="rId63"/>
    <p:sldId id="527" r:id="rId64"/>
    <p:sldId id="523" r:id="rId65"/>
    <p:sldId id="510" r:id="rId66"/>
    <p:sldId id="664" r:id="rId67"/>
    <p:sldId id="635" r:id="rId68"/>
    <p:sldId id="670" r:id="rId6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12" autoAdjust="0"/>
    <p:restoredTop sz="94660"/>
  </p:normalViewPr>
  <p:slideViewPr>
    <p:cSldViewPr snapToGrid="0">
      <p:cViewPr varScale="1">
        <p:scale>
          <a:sx n="59" d="100"/>
          <a:sy n="59" d="100"/>
        </p:scale>
        <p:origin x="-96" y="-4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6D5D6EE-1C4C-4F35-8D63-A6F7E4FA3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19CD8C39-CAD3-4B5D-A150-7F595E3BC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59D745DA-B5A5-4588-A139-0A64EF31E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48DC-F741-4D00-A63D-5ACFE727E12C}" type="datetimeFigureOut">
              <a:rPr lang="it-IT" smtClean="0"/>
              <a:t>18/04/2022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670C1C49-C872-44A6-A2F3-73B1CA4C3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BE4A403-CC4A-4D0A-BE25-C505A6E3A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A889-3721-4666-B87B-0174B44DEA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210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8B756C2-0505-42B1-AB92-C8F35B57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254CCD13-2F46-4CB9-AD34-04A2D1270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6B2C173-BFB4-479B-8E57-142D5A4C2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48DC-F741-4D00-A63D-5ACFE727E12C}" type="datetimeFigureOut">
              <a:rPr lang="it-IT" smtClean="0"/>
              <a:t>18/04/2022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0FD1C48-A7A9-45F2-9BE0-10EB31C4A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1B4B5F0-82EB-49EE-B124-706F5B896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A889-3721-4666-B87B-0174B44DEA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153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D6F83A1E-8C91-401D-9A21-C09C5C200A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742E9F03-B520-4DAD-845D-6B34B295A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FF3C4D3-6B06-458B-89E1-08A01B158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48DC-F741-4D00-A63D-5ACFE727E12C}" type="datetimeFigureOut">
              <a:rPr lang="it-IT" smtClean="0"/>
              <a:t>18/04/2022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FD33E3D-650B-4E63-950E-BE2B22C6B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9458021F-EAC7-44A4-A36B-42C185ADD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A889-3721-4666-B87B-0174B44DEA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276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59BD739-DC12-4C85-BE39-7282176D3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94C2E385-9F2D-4C31-9451-73755731C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E6E6EDF-F47E-40EB-AC28-64953BDD1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48DC-F741-4D00-A63D-5ACFE727E12C}" type="datetimeFigureOut">
              <a:rPr lang="it-IT" smtClean="0"/>
              <a:t>18/04/2022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C72543AD-0E0A-406F-AF8E-037347886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000B1CD4-02B1-4DE5-BCD8-D6601950B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A889-3721-4666-B87B-0174B44DEA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7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66930FD-8B9C-4AEC-80C1-99F3E0FAB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07071296-3E95-4BA0-9859-4A702ED2B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630602F-6088-4D48-A6E4-9E3736064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48DC-F741-4D00-A63D-5ACFE727E12C}" type="datetimeFigureOut">
              <a:rPr lang="it-IT" smtClean="0"/>
              <a:t>18/04/2022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9BED8DB7-6343-4954-9B1E-B40B6B014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E051ED6-C0FD-48B3-940A-0A326FB01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A889-3721-4666-B87B-0174B44DEA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35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D0E9B3B-44D8-4FAB-ABE0-51A944657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E23A811-C35F-470B-8F81-62C77A92B9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4D36040B-4469-42F7-8BD2-4CA006ACC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0679F6A3-0EE1-4ECA-8939-630330D0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48DC-F741-4D00-A63D-5ACFE727E12C}" type="datetimeFigureOut">
              <a:rPr lang="it-IT" smtClean="0"/>
              <a:t>18/04/2022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99475211-E9D6-47F4-B8D5-B34401A58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08C8B97E-CFE9-4449-98EE-375D23BF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A889-3721-4666-B87B-0174B44DEA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88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F1DFB81-1013-4D55-BA82-B9AC05D14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A2CD1293-D820-43AD-ADD7-7F5388F60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75619B84-2C16-4E98-80AA-AC237B89A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686A66F6-B935-48E6-AB6B-2142F7D399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5BBCB882-E03A-4F43-814F-1D32ED3BE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95537566-A98D-4532-8AB3-AD1AA10F6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48DC-F741-4D00-A63D-5ACFE727E12C}" type="datetimeFigureOut">
              <a:rPr lang="it-IT" smtClean="0"/>
              <a:t>18/04/2022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ADD804CD-10A7-473D-8E18-92CFA891F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D2671615-1D2E-426C-8B4A-E9A0227B1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A889-3721-4666-B87B-0174B44DEA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114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5C71D04-7F35-466C-AC6E-14D585078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0A95C789-E2F6-4DE1-B016-229876765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48DC-F741-4D00-A63D-5ACFE727E12C}" type="datetimeFigureOut">
              <a:rPr lang="it-IT" smtClean="0"/>
              <a:t>18/04/2022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644AACB6-5C9C-4227-B2BC-7E49A8F42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5CC4DAEF-FF17-4232-9FAF-8FF727E34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A889-3721-4666-B87B-0174B44DEA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753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CBB2D425-2EC9-4B72-8B4B-7B39D524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48DC-F741-4D00-A63D-5ACFE727E12C}" type="datetimeFigureOut">
              <a:rPr lang="it-IT" smtClean="0"/>
              <a:t>18/04/2022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47812144-0615-4E2F-843B-2F6632521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A524B4CA-DC7B-49E4-9EA0-3AFD55FE7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A889-3721-4666-B87B-0174B44DEA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275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C3917E3-9C06-49C2-A30F-F8549575D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4CFFEF3-06BF-49A7-85EE-63843BCEA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F9892164-E377-4785-A466-6AB89F26C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8F034B39-C9D9-4B20-ACBD-CF15A5CFA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48DC-F741-4D00-A63D-5ACFE727E12C}" type="datetimeFigureOut">
              <a:rPr lang="it-IT" smtClean="0"/>
              <a:t>18/04/2022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D140A07E-0CC7-46D1-8CE2-10BD50FA0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9A49CD18-BF2F-49FE-9A9C-1F1C73B1E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A889-3721-4666-B87B-0174B44DEA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347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2B522D4-EF94-4624-A968-64366960B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48A8FD43-6404-4B12-9F11-3043EF504F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AD6AAF25-B029-4B3F-AD8C-00E8D910D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BF478218-8806-4DF4-8D59-18F8E227F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48DC-F741-4D00-A63D-5ACFE727E12C}" type="datetimeFigureOut">
              <a:rPr lang="it-IT" smtClean="0"/>
              <a:t>18/04/2022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E0E28083-9986-44AD-A2F1-CA84B5298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C053B1B1-656B-49C8-BC42-68EEA540F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AA889-3721-4666-B87B-0174B44DEA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397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84B28EAE-570D-4FA2-BD30-83FD0F760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49CC3EB0-E4D4-4AC2-B0E9-C7133D782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B7168871-E18D-41D0-A47A-E8A6393C2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348DC-F741-4D00-A63D-5ACFE727E12C}" type="datetimeFigureOut">
              <a:rPr lang="it-IT" smtClean="0"/>
              <a:t>18/04/2022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99DCBDA2-8398-45BA-8BF5-1CD8E2698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0920E84-D048-4E54-AC9B-A7F6BDE9A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AA889-3721-4666-B87B-0174B44DEA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725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13103049">
            <a:extLst>
              <a:ext uri="{FF2B5EF4-FFF2-40B4-BE49-F238E27FC236}">
                <a16:creationId xmlns:a16="http://schemas.microsoft.com/office/drawing/2014/main" xmlns="" id="{752C6A83-B319-4419-9A99-F73E2E1F599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516507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ACC358F-E7AE-4BEF-A14D-47240B9F7A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i="1">
                <a:solidFill>
                  <a:srgbClr val="FF0000"/>
                </a:solidFill>
              </a:rPr>
              <a:t>MOMENTI DELLA FESTA… </a:t>
            </a:r>
            <a:br>
              <a:rPr lang="it-IT" b="1" i="1">
                <a:solidFill>
                  <a:srgbClr val="FF0000"/>
                </a:solidFill>
              </a:rPr>
            </a:br>
            <a:r>
              <a:rPr lang="it-IT" b="1" i="1">
                <a:solidFill>
                  <a:srgbClr val="FF0000"/>
                </a:solidFill>
              </a:rPr>
              <a:t>E’ PASQUA!</a:t>
            </a:r>
          </a:p>
        </p:txBody>
      </p:sp>
      <p:sp>
        <p:nvSpPr>
          <p:cNvPr id="7" name="Sottotitolo 6">
            <a:extLst>
              <a:ext uri="{FF2B5EF4-FFF2-40B4-BE49-F238E27FC236}">
                <a16:creationId xmlns:a16="http://schemas.microsoft.com/office/drawing/2014/main" xmlns="" id="{F427BB3A-B67D-494B-9660-E689AA47BF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6240" y="5166360"/>
            <a:ext cx="4297680" cy="1737360"/>
          </a:xfrm>
        </p:spPr>
        <p:txBody>
          <a:bodyPr>
            <a:normAutofit lnSpcReduction="10000"/>
          </a:bodyPr>
          <a:lstStyle/>
          <a:p>
            <a:r>
              <a:rPr lang="it-IT">
                <a:solidFill>
                  <a:srgbClr val="FF0000"/>
                </a:solidFill>
              </a:rPr>
              <a:t>SCUOLA DELL’INFANZIA</a:t>
            </a:r>
          </a:p>
          <a:p>
            <a:r>
              <a:rPr lang="it-IT">
                <a:solidFill>
                  <a:srgbClr val="FF0000"/>
                </a:solidFill>
              </a:rPr>
              <a:t>«SOTTOFERROVIA»</a:t>
            </a:r>
          </a:p>
          <a:p>
            <a:r>
              <a:rPr lang="it-IT">
                <a:solidFill>
                  <a:srgbClr val="FF0000"/>
                </a:solidFill>
              </a:rPr>
              <a:t>A.S. 2021/22</a:t>
            </a:r>
          </a:p>
          <a:p>
            <a:r>
              <a:rPr lang="it-IT">
                <a:solidFill>
                  <a:srgbClr val="FF0000"/>
                </a:solidFill>
              </a:rPr>
              <a:t>I.C. CROSIA-MIRTO</a:t>
            </a:r>
          </a:p>
        </p:txBody>
      </p:sp>
      <p:pic>
        <p:nvPicPr>
          <p:cNvPr id="4" name="senza titolo">
            <a:hlinkClick r:id="" action="ppaction://media"/>
            <a:extLst>
              <a:ext uri="{FF2B5EF4-FFF2-40B4-BE49-F238E27FC236}">
                <a16:creationId xmlns:a16="http://schemas.microsoft.com/office/drawing/2014/main" xmlns="" id="{21749A3D-8D57-454D-AC4D-38AB56DEF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954" y="5730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7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7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2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G20220404110017">
            <a:extLst>
              <a:ext uri="{FF2B5EF4-FFF2-40B4-BE49-F238E27FC236}">
                <a16:creationId xmlns:a16="http://schemas.microsoft.com/office/drawing/2014/main" xmlns="" id="{C2E09641-E545-4CDA-9991-BAC62892915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9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G20220404110020">
            <a:extLst>
              <a:ext uri="{FF2B5EF4-FFF2-40B4-BE49-F238E27FC236}">
                <a16:creationId xmlns:a16="http://schemas.microsoft.com/office/drawing/2014/main" xmlns="" id="{9378D64B-BE30-4B68-A3FE-529F93D3DD9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7">
            <a:extLst>
              <a:ext uri="{FF2B5EF4-FFF2-40B4-BE49-F238E27FC236}">
                <a16:creationId xmlns:a16="http://schemas.microsoft.com/office/drawing/2014/main" xmlns="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persona&#10;&#10;Descrizione generata automaticamente">
            <a:extLst>
              <a:ext uri="{FF2B5EF4-FFF2-40B4-BE49-F238E27FC236}">
                <a16:creationId xmlns:a16="http://schemas.microsoft.com/office/drawing/2014/main" xmlns="" id="{DC944857-3F3E-4B5E-B0F9-FAA3B3CD671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707486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olo 12">
            <a:extLst>
              <a:ext uri="{FF2B5EF4-FFF2-40B4-BE49-F238E27FC236}">
                <a16:creationId xmlns:a16="http://schemas.microsoft.com/office/drawing/2014/main" xmlns="" id="{50F4ED79-53E8-4D80-93FF-437781898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6756" y="3361709"/>
            <a:ext cx="8890782" cy="11142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0000"/>
                </a:solidFill>
              </a:rPr>
              <a:t>Piantiamo i semi dei  girasoli…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xmlns="" id="{46DA3D4D-3D60-4B86-9CC1-30D69DF7BA7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301217" y="3629466"/>
            <a:ext cx="8234292" cy="8465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6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80CCAACE-815D-4A79-875A-B7EFC28F7D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terra, esterni, persona&#10;&#10;Descrizione generata automaticamente">
            <a:extLst>
              <a:ext uri="{FF2B5EF4-FFF2-40B4-BE49-F238E27FC236}">
                <a16:creationId xmlns:a16="http://schemas.microsoft.com/office/drawing/2014/main" xmlns="" id="{9035906A-DFFE-4406-A537-14D7C0E995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17FE9AAC-C63B-43BF-A857-07AC67FAA1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9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rra, esterni, persona, piccolo&#10;&#10;Descrizione generata automaticamente">
            <a:extLst>
              <a:ext uri="{FF2B5EF4-FFF2-40B4-BE49-F238E27FC236}">
                <a16:creationId xmlns:a16="http://schemas.microsoft.com/office/drawing/2014/main" xmlns="" id="{504EA320-9A92-4556-87B1-57F628BEC8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1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05130959">
            <a:extLst>
              <a:ext uri="{FF2B5EF4-FFF2-40B4-BE49-F238E27FC236}">
                <a16:creationId xmlns:a16="http://schemas.microsoft.com/office/drawing/2014/main" xmlns="" id="{F2241746-6502-4AA6-B62C-9C068E856F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1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05131252">
            <a:extLst>
              <a:ext uri="{FF2B5EF4-FFF2-40B4-BE49-F238E27FC236}">
                <a16:creationId xmlns:a16="http://schemas.microsoft.com/office/drawing/2014/main" xmlns="" id="{89CF82B8-84EB-41DC-A753-D646BA5794C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6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05131851">
            <a:extLst>
              <a:ext uri="{FF2B5EF4-FFF2-40B4-BE49-F238E27FC236}">
                <a16:creationId xmlns:a16="http://schemas.microsoft.com/office/drawing/2014/main" xmlns="" id="{C7C6C997-FB3C-45C5-9D49-C24C3AD61A8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4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05131317">
            <a:extLst>
              <a:ext uri="{FF2B5EF4-FFF2-40B4-BE49-F238E27FC236}">
                <a16:creationId xmlns:a16="http://schemas.microsoft.com/office/drawing/2014/main" xmlns="" id="{5D662A9E-C5A7-489C-AF19-30A74AB8094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3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persona, esterni, figlio, ragazzo&#10;&#10;Descrizione generata automaticamente">
            <a:extLst>
              <a:ext uri="{FF2B5EF4-FFF2-40B4-BE49-F238E27FC236}">
                <a16:creationId xmlns:a16="http://schemas.microsoft.com/office/drawing/2014/main" xmlns="" id="{DD16FF7C-92D3-439B-A65E-BE670050D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xmlns="" id="{810A26FA-7F0C-4AFB-8CD0-F6E4E57D0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0610"/>
            <a:ext cx="10515600" cy="6507390"/>
          </a:xfrm>
        </p:spPr>
        <p:txBody>
          <a:bodyPr>
            <a:normAutofit fontScale="90000"/>
          </a:bodyPr>
          <a:lstStyle/>
          <a:p>
            <a:r>
              <a:rPr lang="it-IT" sz="5300">
                <a:solidFill>
                  <a:srgbClr val="FF0000"/>
                </a:solidFill>
              </a:rPr>
              <a:t>La Pasqua  nella nostra scuola si trasforma in momenti di gioco, di divertimento,di allegria, dove l’emozione dello stare insieme in modo rispettoso, empatico e inclusivo  accresce sempre di più. Vogliamo condividere con  tutti voi  la nostra Pasqua…Un messaggio di vita, di pace, affinchè arrivi nelle vostre case regalandovi tanto amore, gioia e serenità. BUONA  PASQUA !</a:t>
            </a:r>
          </a:p>
        </p:txBody>
      </p:sp>
    </p:spTree>
    <p:extLst>
      <p:ext uri="{BB962C8B-B14F-4D97-AF65-F5344CB8AC3E}">
        <p14:creationId xmlns:p14="http://schemas.microsoft.com/office/powerpoint/2010/main" val="200095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>
        <p:split orient="vert"/>
      </p:transition>
    </mc:Choice>
    <mc:Fallback xmlns="">
      <p:transition spd="slow" advClick="0" advTm="28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erba, esterni, figlio&#10;&#10;Descrizione generata automaticamente">
            <a:extLst>
              <a:ext uri="{FF2B5EF4-FFF2-40B4-BE49-F238E27FC236}">
                <a16:creationId xmlns:a16="http://schemas.microsoft.com/office/drawing/2014/main" xmlns="" id="{5974483D-DB18-475B-824C-E165F27BD1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2-04-05 at 14.16.50">
            <a:extLst>
              <a:ext uri="{FF2B5EF4-FFF2-40B4-BE49-F238E27FC236}">
                <a16:creationId xmlns:a16="http://schemas.microsoft.com/office/drawing/2014/main" xmlns="" id="{C539C426-7E48-4889-BB07-4D86BBBAB39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0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2-04-05 at 14.16.44">
            <a:extLst>
              <a:ext uri="{FF2B5EF4-FFF2-40B4-BE49-F238E27FC236}">
                <a16:creationId xmlns:a16="http://schemas.microsoft.com/office/drawing/2014/main" xmlns="" id="{A73D6FC8-68CC-44FF-BEEF-1CFAFE85C1B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9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13153903">
            <a:extLst>
              <a:ext uri="{FF2B5EF4-FFF2-40B4-BE49-F238E27FC236}">
                <a16:creationId xmlns:a16="http://schemas.microsoft.com/office/drawing/2014/main" xmlns="" id="{4098CC25-C7A1-4CB0-92FF-226FA4E9E93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3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13153919">
            <a:extLst>
              <a:ext uri="{FF2B5EF4-FFF2-40B4-BE49-F238E27FC236}">
                <a16:creationId xmlns:a16="http://schemas.microsoft.com/office/drawing/2014/main" xmlns="" id="{A6820A62-7F7C-47E8-8283-57168D8E69C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13153909">
            <a:extLst>
              <a:ext uri="{FF2B5EF4-FFF2-40B4-BE49-F238E27FC236}">
                <a16:creationId xmlns:a16="http://schemas.microsoft.com/office/drawing/2014/main" xmlns="" id="{1E85E378-2604-4A1F-B424-B30D89FD422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1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13153417">
            <a:extLst>
              <a:ext uri="{FF2B5EF4-FFF2-40B4-BE49-F238E27FC236}">
                <a16:creationId xmlns:a16="http://schemas.microsoft.com/office/drawing/2014/main" xmlns="" id="{B06059B1-3610-498A-9660-1288A28EAC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5FA68B0-2227-4661-A906-D60CC0353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9256" y="1"/>
            <a:ext cx="5457373" cy="2393576"/>
          </a:xfrm>
        </p:spPr>
        <p:txBody>
          <a:bodyPr>
            <a:normAutofit fontScale="90000"/>
          </a:bodyPr>
          <a:lstStyle/>
          <a:p>
            <a:r>
              <a:rPr lang="it-IT">
                <a:solidFill>
                  <a:srgbClr val="FF0000"/>
                </a:solidFill>
              </a:rPr>
              <a:t>Annaffiamo il nostro amico albero jacaranda… Sono spuntate le prime foglioline!</a:t>
            </a:r>
          </a:p>
        </p:txBody>
      </p:sp>
    </p:spTree>
    <p:extLst>
      <p:ext uri="{BB962C8B-B14F-4D97-AF65-F5344CB8AC3E}">
        <p14:creationId xmlns:p14="http://schemas.microsoft.com/office/powerpoint/2010/main" val="228330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13153624">
            <a:extLst>
              <a:ext uri="{FF2B5EF4-FFF2-40B4-BE49-F238E27FC236}">
                <a16:creationId xmlns:a16="http://schemas.microsoft.com/office/drawing/2014/main" xmlns="" id="{DC6F5351-9873-4F9F-A9AD-DE259F833FB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B1B7F00-987D-451D-BE85-0911EF663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rgbClr val="FF0000"/>
                </a:solidFill>
              </a:rPr>
              <a:t>Che bello!!! È spuntato il primo germoglio…</a:t>
            </a:r>
          </a:p>
        </p:txBody>
      </p:sp>
    </p:spTree>
    <p:extLst>
      <p:ext uri="{BB962C8B-B14F-4D97-AF65-F5344CB8AC3E}">
        <p14:creationId xmlns:p14="http://schemas.microsoft.com/office/powerpoint/2010/main" val="246520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11111317">
            <a:extLst>
              <a:ext uri="{FF2B5EF4-FFF2-40B4-BE49-F238E27FC236}">
                <a16:creationId xmlns:a16="http://schemas.microsoft.com/office/drawing/2014/main" xmlns="" id="{60F53551-0365-4A97-8B49-66F53A95E4F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71289"/>
            <a:ext cx="12191980" cy="685671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3731182-B6BF-470A-B00A-EDBA4B7DE2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29200" y="2792872"/>
            <a:ext cx="3916680" cy="1128395"/>
          </a:xfrm>
        </p:spPr>
        <p:txBody>
          <a:bodyPr/>
          <a:lstStyle/>
          <a:p>
            <a:r>
              <a:rPr lang="it-IT">
                <a:solidFill>
                  <a:srgbClr val="FF0000"/>
                </a:solidFill>
              </a:rPr>
              <a:t>Sono bellissimi…</a:t>
            </a:r>
          </a:p>
        </p:txBody>
      </p:sp>
    </p:spTree>
    <p:extLst>
      <p:ext uri="{BB962C8B-B14F-4D97-AF65-F5344CB8AC3E}">
        <p14:creationId xmlns:p14="http://schemas.microsoft.com/office/powerpoint/2010/main" val="338940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11111309">
            <a:extLst>
              <a:ext uri="{FF2B5EF4-FFF2-40B4-BE49-F238E27FC236}">
                <a16:creationId xmlns:a16="http://schemas.microsoft.com/office/drawing/2014/main" xmlns="" id="{670F37B5-8F1D-40EE-AD2E-DC537B02AFF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9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04105920">
            <a:extLst>
              <a:ext uri="{FF2B5EF4-FFF2-40B4-BE49-F238E27FC236}">
                <a16:creationId xmlns:a16="http://schemas.microsoft.com/office/drawing/2014/main" xmlns="" id="{405DF441-F02E-4ECA-9AA5-E04DB55E3DC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60" y="1282"/>
            <a:ext cx="12191980" cy="685671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F5C301D-4CED-4785-9637-833EF5259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7180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>
                <a:solidFill>
                  <a:srgbClr val="FF0000"/>
                </a:solidFill>
              </a:rPr>
              <a:t>Oggi ci divertiamo! Si, perché il giardino è un luogo magico che riserva a ogni incontro una nuova sorpresa!...</a:t>
            </a:r>
          </a:p>
        </p:txBody>
      </p:sp>
    </p:spTree>
    <p:extLst>
      <p:ext uri="{BB962C8B-B14F-4D97-AF65-F5344CB8AC3E}">
        <p14:creationId xmlns:p14="http://schemas.microsoft.com/office/powerpoint/2010/main" val="194303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08145741">
            <a:extLst>
              <a:ext uri="{FF2B5EF4-FFF2-40B4-BE49-F238E27FC236}">
                <a16:creationId xmlns:a16="http://schemas.microsoft.com/office/drawing/2014/main" xmlns="" id="{48EB61E3-2541-4D09-A14C-69318C2608D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0D098BA-16D6-4BFA-819B-0F2230766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rgbClr val="FF0000"/>
                </a:solidFill>
              </a:rPr>
              <a:t>Ci prendiamo cura dei nostri amici fiori …</a:t>
            </a:r>
          </a:p>
        </p:txBody>
      </p:sp>
    </p:spTree>
    <p:extLst>
      <p:ext uri="{BB962C8B-B14F-4D97-AF65-F5344CB8AC3E}">
        <p14:creationId xmlns:p14="http://schemas.microsoft.com/office/powerpoint/2010/main" val="166245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08145715">
            <a:extLst>
              <a:ext uri="{FF2B5EF4-FFF2-40B4-BE49-F238E27FC236}">
                <a16:creationId xmlns:a16="http://schemas.microsoft.com/office/drawing/2014/main" xmlns="" id="{37B3B428-ED6B-41FF-928D-E5AC3F94870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2"/>
            <a:ext cx="12304541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4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13140525">
            <a:extLst>
              <a:ext uri="{FF2B5EF4-FFF2-40B4-BE49-F238E27FC236}">
                <a16:creationId xmlns:a16="http://schemas.microsoft.com/office/drawing/2014/main" xmlns="" id="{C628ADD2-3588-4B78-9D2D-F5B0099FDED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73082BC-7E77-4E84-AC3B-AC346C427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rgbClr val="FF0000"/>
                </a:solidFill>
              </a:rPr>
              <a:t>Questo piccolo ramo con i suoi colori… </a:t>
            </a:r>
            <a:r>
              <a:rPr lang="it-IT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3603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13140645">
            <a:extLst>
              <a:ext uri="{FF2B5EF4-FFF2-40B4-BE49-F238E27FC236}">
                <a16:creationId xmlns:a16="http://schemas.microsoft.com/office/drawing/2014/main" xmlns="" id="{82DFF441-7454-494D-B236-2918B66E1DC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5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2-04-11 at 20.51.39">
            <a:extLst>
              <a:ext uri="{FF2B5EF4-FFF2-40B4-BE49-F238E27FC236}">
                <a16:creationId xmlns:a16="http://schemas.microsoft.com/office/drawing/2014/main" xmlns="" id="{C1E8C9C4-970F-439E-855D-73CC9DA72EE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36932"/>
      </p:ext>
    </p:extLst>
  </p:cSld>
  <p:clrMapOvr>
    <a:masterClrMapping/>
  </p:clrMapOvr>
  <p:transition spd="slow" advClick="0" advTm="4000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11112542">
            <a:extLst>
              <a:ext uri="{FF2B5EF4-FFF2-40B4-BE49-F238E27FC236}">
                <a16:creationId xmlns:a16="http://schemas.microsoft.com/office/drawing/2014/main" xmlns="" id="{7BB8EE73-C7BC-49D5-82CA-09E05FD08A9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5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2-04-11 at 20.51.40 (3)">
            <a:extLst>
              <a:ext uri="{FF2B5EF4-FFF2-40B4-BE49-F238E27FC236}">
                <a16:creationId xmlns:a16="http://schemas.microsoft.com/office/drawing/2014/main" xmlns="" id="{FC53F795-61D7-466B-97BF-718A1C809AA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8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11112854">
            <a:extLst>
              <a:ext uri="{FF2B5EF4-FFF2-40B4-BE49-F238E27FC236}">
                <a16:creationId xmlns:a16="http://schemas.microsoft.com/office/drawing/2014/main" xmlns="" id="{65D298DE-4E9E-497E-9809-3277AD8744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11112845">
            <a:extLst>
              <a:ext uri="{FF2B5EF4-FFF2-40B4-BE49-F238E27FC236}">
                <a16:creationId xmlns:a16="http://schemas.microsoft.com/office/drawing/2014/main" xmlns="" id="{7F92BADB-F6E2-42F8-A3CE-5436B3E343C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8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11112718">
            <a:extLst>
              <a:ext uri="{FF2B5EF4-FFF2-40B4-BE49-F238E27FC236}">
                <a16:creationId xmlns:a16="http://schemas.microsoft.com/office/drawing/2014/main" xmlns="" id="{C0F9B3C2-F812-4F68-A4D0-85843DA976C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71290"/>
            <a:ext cx="12191980" cy="685671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DA7FB43-8012-4185-8CC6-2732C5460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16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rba, persona, esterni, figlio&#10;&#10;Descrizione generata automaticamente">
            <a:extLst>
              <a:ext uri="{FF2B5EF4-FFF2-40B4-BE49-F238E27FC236}">
                <a16:creationId xmlns:a16="http://schemas.microsoft.com/office/drawing/2014/main" xmlns="" id="{D9A39DA6-4FD7-4998-B505-F074322A36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5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persona, esterni, figlio, ragazzo&#10;&#10;Descrizione generata automaticamente">
            <a:extLst>
              <a:ext uri="{FF2B5EF4-FFF2-40B4-BE49-F238E27FC236}">
                <a16:creationId xmlns:a16="http://schemas.microsoft.com/office/drawing/2014/main" xmlns="" id="{C26CB600-10EF-40D5-8D5D-BC0636ECD62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xmlns="" id="{443FB9DD-CDA1-41A7-8719-62B97FEA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</a:rPr>
              <a:t>Diventerà…</a:t>
            </a:r>
          </a:p>
        </p:txBody>
      </p:sp>
    </p:spTree>
    <p:extLst>
      <p:ext uri="{BB962C8B-B14F-4D97-AF65-F5344CB8AC3E}">
        <p14:creationId xmlns:p14="http://schemas.microsoft.com/office/powerpoint/2010/main" val="2691763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11113416">
            <a:extLst>
              <a:ext uri="{FF2B5EF4-FFF2-40B4-BE49-F238E27FC236}">
                <a16:creationId xmlns:a16="http://schemas.microsoft.com/office/drawing/2014/main" xmlns="" id="{3780A929-79AD-4E29-8BEE-24EFB94538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7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13140801">
            <a:extLst>
              <a:ext uri="{FF2B5EF4-FFF2-40B4-BE49-F238E27FC236}">
                <a16:creationId xmlns:a16="http://schemas.microsoft.com/office/drawing/2014/main" xmlns="" id="{53C11D95-8FB1-4121-A340-B8E4D8B04E7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259F6D6-CB35-4EE0-B14B-630CBA529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rgbClr val="FF0000"/>
                </a:solidFill>
              </a:rPr>
              <a:t>Il nostro alberello  di Pasqua…</a:t>
            </a:r>
          </a:p>
        </p:txBody>
      </p:sp>
    </p:spTree>
    <p:extLst>
      <p:ext uri="{BB962C8B-B14F-4D97-AF65-F5344CB8AC3E}">
        <p14:creationId xmlns:p14="http://schemas.microsoft.com/office/powerpoint/2010/main" val="221216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gruppo, stanzadaletto&#10;&#10;Descrizione generata automaticamente">
            <a:extLst>
              <a:ext uri="{FF2B5EF4-FFF2-40B4-BE49-F238E27FC236}">
                <a16:creationId xmlns:a16="http://schemas.microsoft.com/office/drawing/2014/main" xmlns="" id="{E8E5025E-5D4B-4525-9235-F7FFBF02A8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3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2-04-13 at 18.36.12">
            <a:extLst>
              <a:ext uri="{FF2B5EF4-FFF2-40B4-BE49-F238E27FC236}">
                <a16:creationId xmlns:a16="http://schemas.microsoft.com/office/drawing/2014/main" xmlns="" id="{35114CDF-63A1-4FB8-AF1E-80052BC7E98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8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2-04-13 at 18.36.11">
            <a:extLst>
              <a:ext uri="{FF2B5EF4-FFF2-40B4-BE49-F238E27FC236}">
                <a16:creationId xmlns:a16="http://schemas.microsoft.com/office/drawing/2014/main" xmlns="" id="{CDE72BB5-9965-4AFB-9C99-4AF60DBAED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8474"/>
            <a:ext cx="12192000" cy="695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5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WhatsApp Image 2022-04-13 at 18.36.12 (1)">
            <a:extLst>
              <a:ext uri="{FF2B5EF4-FFF2-40B4-BE49-F238E27FC236}">
                <a16:creationId xmlns:a16="http://schemas.microsoft.com/office/drawing/2014/main" xmlns="" id="{2FF461D4-47CC-40AA-9C33-A68693645AF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DA39ADA4-5EE0-455B-8FB9-9F43E1F0AD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1989" y="40910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039AE9A3-AED4-4A4B-B58F-762AC3DFAF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134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80CCAACE-815D-4A79-875A-B7EFC28F7D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G20220412111925">
            <a:extLst>
              <a:ext uri="{FF2B5EF4-FFF2-40B4-BE49-F238E27FC236}">
                <a16:creationId xmlns:a16="http://schemas.microsoft.com/office/drawing/2014/main" xmlns="" id="{063103E9-AED8-4E8D-B50A-DB819D4889C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0DF0BC44-ECAD-4373-92C3-3E613CE924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476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3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lbero, erba, esterni, pianta&#10;&#10;Descrizione generata automaticamente">
            <a:extLst>
              <a:ext uri="{FF2B5EF4-FFF2-40B4-BE49-F238E27FC236}">
                <a16:creationId xmlns:a16="http://schemas.microsoft.com/office/drawing/2014/main" xmlns="" id="{5EEAB0DD-D9D1-4AF0-8079-2CC7476DD7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4791E0D-D969-4BB9-AF89-4A606D8DB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rgbClr val="FF0000"/>
                </a:solidFill>
              </a:rPr>
              <a:t>Ci divertiamo a imitare il nostro amico Easter Bunny…</a:t>
            </a:r>
          </a:p>
        </p:txBody>
      </p:sp>
    </p:spTree>
    <p:extLst>
      <p:ext uri="{BB962C8B-B14F-4D97-AF65-F5344CB8AC3E}">
        <p14:creationId xmlns:p14="http://schemas.microsoft.com/office/powerpoint/2010/main" val="259863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1536BEA-AFAA-4B72-BA52-71592A2CA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VID20220413144318">
            <a:hlinkClick r:id="" action="ppaction://media"/>
            <a:extLst>
              <a:ext uri="{FF2B5EF4-FFF2-40B4-BE49-F238E27FC236}">
                <a16:creationId xmlns:a16="http://schemas.microsoft.com/office/drawing/2014/main" xmlns="" id="{7A9FB03F-40D0-4ADC-9A19-D2AC0998D1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2075"/>
            <a:ext cx="12298143" cy="695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6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8000">
        <p:split orient="vert"/>
      </p:transition>
    </mc:Choice>
    <mc:Fallback xmlns="">
      <p:transition spd="slow" advClick="0" advTm="2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erba, esterni, persona, ragazzo&#10;&#10;Descrizione generata automaticamente">
            <a:extLst>
              <a:ext uri="{FF2B5EF4-FFF2-40B4-BE49-F238E27FC236}">
                <a16:creationId xmlns:a16="http://schemas.microsoft.com/office/drawing/2014/main" xmlns="" id="{BAACE8B4-A7F5-4455-A2A1-2CD03275D2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120" y="0"/>
            <a:ext cx="5897880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332EA444-5CEC-434B-A675-62B254385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29412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11F652E-2E40-4FD2-AD77-475825615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365125"/>
            <a:ext cx="5760721" cy="1325563"/>
          </a:xfrm>
        </p:spPr>
        <p:txBody>
          <a:bodyPr>
            <a:normAutofit fontScale="90000"/>
          </a:bodyPr>
          <a:lstStyle/>
          <a:p>
            <a:r>
              <a:rPr lang="it-IT">
                <a:solidFill>
                  <a:srgbClr val="FF0000"/>
                </a:solidFill>
              </a:rPr>
              <a:t>Iniziamo a pulire alla perfezione il terreno da erbe ed erbacce…</a:t>
            </a:r>
          </a:p>
        </p:txBody>
      </p:sp>
    </p:spTree>
    <p:extLst>
      <p:ext uri="{BB962C8B-B14F-4D97-AF65-F5344CB8AC3E}">
        <p14:creationId xmlns:p14="http://schemas.microsoft.com/office/powerpoint/2010/main" val="300832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lbero, erba, esterni, persona&#10;&#10;Descrizione generata automaticamente">
            <a:extLst>
              <a:ext uri="{FF2B5EF4-FFF2-40B4-BE49-F238E27FC236}">
                <a16:creationId xmlns:a16="http://schemas.microsoft.com/office/drawing/2014/main" xmlns="" id="{22BCEF4D-2F27-45A1-8FC0-73C9100AA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5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rba, figlio, esterni, persona&#10;&#10;Descrizione generata automaticamente">
            <a:extLst>
              <a:ext uri="{FF2B5EF4-FFF2-40B4-BE49-F238E27FC236}">
                <a16:creationId xmlns:a16="http://schemas.microsoft.com/office/drawing/2014/main" xmlns="" id="{9302F0E7-FB5C-4406-BCAA-95FE012001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2786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6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07102517">
            <a:extLst>
              <a:ext uri="{FF2B5EF4-FFF2-40B4-BE49-F238E27FC236}">
                <a16:creationId xmlns:a16="http://schemas.microsoft.com/office/drawing/2014/main" xmlns="" id="{ABB6C510-78A6-416D-8616-0EC35854C48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34A1F8C-70F7-4911-ADBF-22AA3ED32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rgbClr val="FF0000"/>
                </a:solidFill>
              </a:rPr>
              <a:t>Saltiamo sui numeri e imitiamo il piccolo Panda felice…</a:t>
            </a:r>
          </a:p>
        </p:txBody>
      </p:sp>
    </p:spTree>
    <p:extLst>
      <p:ext uri="{BB962C8B-B14F-4D97-AF65-F5344CB8AC3E}">
        <p14:creationId xmlns:p14="http://schemas.microsoft.com/office/powerpoint/2010/main" val="180442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G20220407102518">
            <a:extLst>
              <a:ext uri="{FF2B5EF4-FFF2-40B4-BE49-F238E27FC236}">
                <a16:creationId xmlns:a16="http://schemas.microsoft.com/office/drawing/2014/main" xmlns="" id="{5C060B71-8E0A-46BB-A855-0F36FB2EB3E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2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07102422">
            <a:extLst>
              <a:ext uri="{FF2B5EF4-FFF2-40B4-BE49-F238E27FC236}">
                <a16:creationId xmlns:a16="http://schemas.microsoft.com/office/drawing/2014/main" xmlns="" id="{2D4033B7-92C0-4955-8CC5-EA3EFB42487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5AFAECE-0E80-4028-BBCD-3DF1BC2D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>
                <a:solidFill>
                  <a:srgbClr val="FF0000"/>
                </a:solidFill>
              </a:rPr>
              <a:t>Visitiamo l’angolo della Pet Therapy! E’ sempre importante trovare il modo giusto per esprimere cosa proviamo per i nostri amici animaletti…</a:t>
            </a:r>
          </a:p>
        </p:txBody>
      </p:sp>
    </p:spTree>
    <p:extLst>
      <p:ext uri="{BB962C8B-B14F-4D97-AF65-F5344CB8AC3E}">
        <p14:creationId xmlns:p14="http://schemas.microsoft.com/office/powerpoint/2010/main" val="96039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G20220407102413">
            <a:extLst>
              <a:ext uri="{FF2B5EF4-FFF2-40B4-BE49-F238E27FC236}">
                <a16:creationId xmlns:a16="http://schemas.microsoft.com/office/drawing/2014/main" xmlns="" id="{9AAF9F64-02F7-447F-A474-73586CCAA2E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5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rba, esterni, cielo, albero&#10;&#10;Descrizione generata automaticamente">
            <a:extLst>
              <a:ext uri="{FF2B5EF4-FFF2-40B4-BE49-F238E27FC236}">
                <a16:creationId xmlns:a16="http://schemas.microsoft.com/office/drawing/2014/main" xmlns="" id="{5C75CD81-5970-4811-AFB9-363B9A664D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8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erba, esterni, campo, piccolo&#10;&#10;Descrizione generata automaticamente">
            <a:extLst>
              <a:ext uri="{FF2B5EF4-FFF2-40B4-BE49-F238E27FC236}">
                <a16:creationId xmlns:a16="http://schemas.microsoft.com/office/drawing/2014/main" xmlns="" id="{17982D89-CE33-4374-9A19-08CCCBBD40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5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G20220406104101">
            <a:extLst>
              <a:ext uri="{FF2B5EF4-FFF2-40B4-BE49-F238E27FC236}">
                <a16:creationId xmlns:a16="http://schemas.microsoft.com/office/drawing/2014/main" xmlns="" id="{FF3F689B-81D2-4512-BB2D-522AD41E92A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G20220406102916">
            <a:extLst>
              <a:ext uri="{FF2B5EF4-FFF2-40B4-BE49-F238E27FC236}">
                <a16:creationId xmlns:a16="http://schemas.microsoft.com/office/drawing/2014/main" xmlns="" id="{9D3C874F-6CD3-49A3-92A0-CB7F38A1C21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8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esterni, erba, persona, macchina agricola&#10;&#10;Descrizione generata automaticamente">
            <a:extLst>
              <a:ext uri="{FF2B5EF4-FFF2-40B4-BE49-F238E27FC236}">
                <a16:creationId xmlns:a16="http://schemas.microsoft.com/office/drawing/2014/main" xmlns="" id="{DEDECFD1-E9F0-4D55-A253-5388DF7015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08120" cy="6858000"/>
          </a:xfrm>
          <a:prstGeom prst="rect">
            <a:avLst/>
          </a:prstGeom>
        </p:spPr>
      </p:pic>
      <p:pic>
        <p:nvPicPr>
          <p:cNvPr id="6" name="Immagine 5" descr="Immagine che contiene esterni, erba, albero, persona&#10;&#10;Descrizione generata automaticamente">
            <a:extLst>
              <a:ext uri="{FF2B5EF4-FFF2-40B4-BE49-F238E27FC236}">
                <a16:creationId xmlns:a16="http://schemas.microsoft.com/office/drawing/2014/main" xmlns="" id="{29D7FDD3-66D8-4921-8571-71A7C2296F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240" y="0"/>
            <a:ext cx="4770120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395F55C2-973B-447D-B06E-664197FDFB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8120" y="0"/>
            <a:ext cx="400812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5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25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06101049">
            <a:extLst>
              <a:ext uri="{FF2B5EF4-FFF2-40B4-BE49-F238E27FC236}">
                <a16:creationId xmlns:a16="http://schemas.microsoft.com/office/drawing/2014/main" xmlns="" id="{70739540-8826-42E2-91AB-2DE66F54F8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243" y="0"/>
            <a:ext cx="9256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2-04-13 at 18.37.59 (2)">
            <a:extLst>
              <a:ext uri="{FF2B5EF4-FFF2-40B4-BE49-F238E27FC236}">
                <a16:creationId xmlns:a16="http://schemas.microsoft.com/office/drawing/2014/main" xmlns="" id="{2ADE7C37-7C87-4F9C-92C0-43E2A4FA33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170" y="0"/>
            <a:ext cx="7244862" cy="659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3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xmlns="" id="{02976B0E-8D42-43D8-AA76-0CD456FF60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89EE19F-053A-45B7-9F26-73F578140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rgbClr val="FF0000"/>
                </a:solidFill>
              </a:rPr>
              <a:t>Ed eccoci qua! Con i nostri Easter  Bunnies…</a:t>
            </a:r>
          </a:p>
        </p:txBody>
      </p:sp>
    </p:spTree>
    <p:extLst>
      <p:ext uri="{BB962C8B-B14F-4D97-AF65-F5344CB8AC3E}">
        <p14:creationId xmlns:p14="http://schemas.microsoft.com/office/powerpoint/2010/main" val="265471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13133145">
            <a:extLst>
              <a:ext uri="{FF2B5EF4-FFF2-40B4-BE49-F238E27FC236}">
                <a16:creationId xmlns:a16="http://schemas.microsoft.com/office/drawing/2014/main" xmlns="" id="{6ED93FE8-8003-4B0B-A452-DFBAF9F42F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9828" y="0"/>
            <a:ext cx="12571828" cy="678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3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20220413124304">
            <a:extLst>
              <a:ext uri="{FF2B5EF4-FFF2-40B4-BE49-F238E27FC236}">
                <a16:creationId xmlns:a16="http://schemas.microsoft.com/office/drawing/2014/main" xmlns="" id="{9D5845AF-0FD2-4B17-8393-26B5B0E7E5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interni, persona, stanzadaletto&#10;&#10;Descrizione generata automaticamente">
            <a:extLst>
              <a:ext uri="{FF2B5EF4-FFF2-40B4-BE49-F238E27FC236}">
                <a16:creationId xmlns:a16="http://schemas.microsoft.com/office/drawing/2014/main" xmlns="" id="{80F3F581-26FE-4038-9082-3E0E700383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4088" y="0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4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20220411125616">
            <a:hlinkClick r:id="" action="ppaction://media"/>
            <a:extLst>
              <a:ext uri="{FF2B5EF4-FFF2-40B4-BE49-F238E27FC236}">
                <a16:creationId xmlns:a16="http://schemas.microsoft.com/office/drawing/2014/main" xmlns="" id="{B1655756-838F-4D46-B3E4-FB571819D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6" y="92074"/>
            <a:ext cx="8414208" cy="601330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7C58A48E-EE30-49C7-B8F3-6C93060369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978" y="759376"/>
            <a:ext cx="3299946" cy="397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9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>
        <p:split orient="vert"/>
      </p:transition>
    </mc:Choice>
    <mc:Fallback xmlns="">
      <p:transition spd="slow" advClick="0" advTm="3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9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93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0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403" tmFilter="0, 0; 0.125,0.2665; 0.25,0.4; 0.375,0.465; 0.5,0.5;  0.625,0.535; 0.75,0.6; 0.875,0.7335; 1,1">
                                          <p:stCondLst>
                                            <p:cond delay="340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01" tmFilter="0, 0; 0.125,0.2665; 0.25,0.4; 0.375,0.465; 0.5,0.5;  0.625,0.535; 0.75,0.6; 0.875,0.7335; 1,1">
                                          <p:stCondLst>
                                            <p:cond delay="67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41" tmFilter="0, 0; 0.125,0.2665; 0.25,0.4; 0.375,0.465; 0.5,0.5;  0.625,0.535; 0.75,0.6; 0.875,0.7335; 1,1">
                                          <p:stCondLst>
                                            <p:cond delay="8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133">
                                          <p:stCondLst>
                                            <p:cond delay="3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851" decel="50000">
                                          <p:stCondLst>
                                            <p:cond delay="34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3">
                                          <p:stCondLst>
                                            <p:cond delay="67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851" decel="50000">
                                          <p:stCondLst>
                                            <p:cond delay="685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3">
                                          <p:stCondLst>
                                            <p:cond delay="8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851" decel="50000">
                                          <p:stCondLst>
                                            <p:cond delay="85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3">
                                          <p:stCondLst>
                                            <p:cond delay="92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851" decel="50000">
                                          <p:stCondLst>
                                            <p:cond delay="93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933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20220413145748">
            <a:hlinkClick r:id="" action="ppaction://media"/>
            <a:extLst>
              <a:ext uri="{FF2B5EF4-FFF2-40B4-BE49-F238E27FC236}">
                <a16:creationId xmlns:a16="http://schemas.microsoft.com/office/drawing/2014/main" xmlns="" id="{77AF0E03-DBAA-40D9-8CB4-1B40F3EA63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6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xmlns="" id="{08393409-142A-4241-A484-4B5298BB07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370" y="42202"/>
            <a:ext cx="9067259" cy="671028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4A9DB31-76A8-4B40-9314-34F30B69D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3526" y="2602523"/>
            <a:ext cx="6880274" cy="4009292"/>
          </a:xfrm>
        </p:spPr>
        <p:txBody>
          <a:bodyPr/>
          <a:lstStyle/>
          <a:p>
            <a:r>
              <a:rPr lang="it-IT">
                <a:solidFill>
                  <a:srgbClr val="FF0000"/>
                </a:solidFill>
              </a:rPr>
              <a:t>AUGURIIIIIIIIII !</a:t>
            </a:r>
          </a:p>
        </p:txBody>
      </p:sp>
    </p:spTree>
    <p:extLst>
      <p:ext uri="{BB962C8B-B14F-4D97-AF65-F5344CB8AC3E}">
        <p14:creationId xmlns:p14="http://schemas.microsoft.com/office/powerpoint/2010/main" val="292961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G20220404105540">
            <a:extLst>
              <a:ext uri="{FF2B5EF4-FFF2-40B4-BE49-F238E27FC236}">
                <a16:creationId xmlns:a16="http://schemas.microsoft.com/office/drawing/2014/main" xmlns="" id="{F3F22AA7-B07B-490E-886B-445FCCA1F46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ED91A06-9EE4-498B-8F0D-31D6CC109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379" y="723564"/>
            <a:ext cx="8820444" cy="31621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i="1">
                <a:solidFill>
                  <a:srgbClr val="FF0000"/>
                </a:solidFill>
              </a:rPr>
              <a:t>Poi  posizioniamo i sassi  a filo per delimitare  la </a:t>
            </a:r>
            <a:r>
              <a:rPr lang="it-IT" sz="5200" b="1" i="1">
                <a:solidFill>
                  <a:srgbClr val="FF0000"/>
                </a:solidFill>
              </a:rPr>
              <a:t>zona, dove verranno piantati i semi di girasole…</a:t>
            </a:r>
            <a:r>
              <a:rPr lang="en-US" sz="5200" b="1" i="1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24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G20220404105548">
            <a:extLst>
              <a:ext uri="{FF2B5EF4-FFF2-40B4-BE49-F238E27FC236}">
                <a16:creationId xmlns:a16="http://schemas.microsoft.com/office/drawing/2014/main" xmlns="" id="{BCC1248C-1ABB-42ED-A0D8-8BC529BDEF3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2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G20220404105204">
            <a:extLst>
              <a:ext uri="{FF2B5EF4-FFF2-40B4-BE49-F238E27FC236}">
                <a16:creationId xmlns:a16="http://schemas.microsoft.com/office/drawing/2014/main" xmlns="" id="{F3CD8FAE-487D-456E-A415-A0CDA98B6BF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245</Words>
  <Application>Microsoft Office PowerPoint</Application>
  <PresentationFormat>Personalizzato</PresentationFormat>
  <Paragraphs>23</Paragraphs>
  <Slides>68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68</vt:i4>
      </vt:variant>
    </vt:vector>
  </HeadingPairs>
  <TitlesOfParts>
    <vt:vector size="69" baseType="lpstr">
      <vt:lpstr>Tema di Office</vt:lpstr>
      <vt:lpstr>MOMENTI DELLA FESTA…  E’ PASQUA!</vt:lpstr>
      <vt:lpstr>La Pasqua  nella nostra scuola si trasforma in momenti di gioco, di divertimento,di allegria, dove l’emozione dello stare insieme in modo rispettoso, empatico e inclusivo  accresce sempre di più. Vogliamo condividere con  tutti voi  la nostra Pasqua…Un messaggio di vita, di pace, affinchè arrivi nelle vostre case regalandovi tanto amore, gioia e serenità. BUONA  PASQUA !</vt:lpstr>
      <vt:lpstr>Oggi ci divertiamo! Si, perché il giardino è un luogo magico che riserva a ogni incontro una nuova sorpresa!...</vt:lpstr>
      <vt:lpstr>Presentazione standard di PowerPoint</vt:lpstr>
      <vt:lpstr>Iniziamo a pulire alla perfezione il terreno da erbe ed erbacce…</vt:lpstr>
      <vt:lpstr>Presentazione standard di PowerPoint</vt:lpstr>
      <vt:lpstr>Poi  posizioniamo i sassi  a filo per delimitare  la zona, dove verranno piantati i semi di girasole…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Piantiamo i semi dei  girasoli…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Annaffiamo il nostro amico albero jacaranda… Sono spuntate le prime foglioline!</vt:lpstr>
      <vt:lpstr>Che bello!!! È spuntato il primo germoglio…</vt:lpstr>
      <vt:lpstr>Sono bellissimi…</vt:lpstr>
      <vt:lpstr>Presentazione standard di PowerPoint</vt:lpstr>
      <vt:lpstr>Ci prendiamo cura dei nostri amici fiori …</vt:lpstr>
      <vt:lpstr>Presentazione standard di PowerPoint</vt:lpstr>
      <vt:lpstr>Questo piccolo ramo con i suoi colori… 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.</vt:lpstr>
      <vt:lpstr>Diventerà…</vt:lpstr>
      <vt:lpstr>Presentazione standard di PowerPoint</vt:lpstr>
      <vt:lpstr>Il nostro alberello  di Pasqua…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Ci divertiamo a imitare il nostro amico Easter Bunny…</vt:lpstr>
      <vt:lpstr>Presentazione standard di PowerPoint</vt:lpstr>
      <vt:lpstr>Presentazione standard di PowerPoint</vt:lpstr>
      <vt:lpstr>Presentazione standard di PowerPoint</vt:lpstr>
      <vt:lpstr>Saltiamo sui numeri e imitiamo il piccolo Panda felice…</vt:lpstr>
      <vt:lpstr>Presentazione standard di PowerPoint</vt:lpstr>
      <vt:lpstr>Visitiamo l’angolo della Pet Therapy! E’ sempre importante trovare il modo giusto per esprimere cosa proviamo per i nostri amici animaletti…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Ed eccoci qua! Con i nostri Easter  Bunnies…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AUGURIIIIIIIIII 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 santoro</dc:creator>
  <cp:lastModifiedBy>Marino</cp:lastModifiedBy>
  <cp:revision>24</cp:revision>
  <dcterms:created xsi:type="dcterms:W3CDTF">2022-04-14T16:33:07Z</dcterms:created>
  <dcterms:modified xsi:type="dcterms:W3CDTF">2022-04-18T14:35:11Z</dcterms:modified>
</cp:coreProperties>
</file>